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hvilken grad forskjellige språk benytter eller legger til rette for disse forskjellige tingene varierer.
Hvordan dette ser ut og "oppleves" varierer fra språk til språk.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Hvorfor Elm?
- Min tidlig FP kotlin erfaring.
- Hvis man kan gjør det på "gamlemåten" er det veldig lett å falle tilbake på det. Et spårk som Elm tvinger det til "FP måten"
- Lite språk
- Benytter og har bygget inn i språket mange av nøkkelkonseptene i FP
- Veldig gode feilmeldinger
- En av de få språkene med rene funksjoner
- Sterkt typesystem, kan gi gode garantier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Typer stareter med store bokstaver, alt annet er med små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EKSEMPEL OVER FLERE SLIDES. Begynner som student.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 veldig gode til å modellere domene med.
Relativt lettleseling for mindre tekniske å lese også.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 oss tid til å snakke om typeparameteret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Bedre eksempel?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 noen ting er ganske anderledes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Eksempler og illustrasjon tatt fra Russ Olsen.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2021-06-16T19:32:27Z</dcterms:created>
  <dcterms:modified xsi:type="dcterms:W3CDTF">2021-06-16T19:32:27Z</dcterms:modified>
</cp:coreProperties>
</file>